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754" y="33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3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3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22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893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70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63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9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77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53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128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E0348-7479-4C8C-90AF-C9A381A81083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41115-DB7E-4083-8756-3400F67F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54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Messageboardapp</a:t>
            </a:r>
            <a:r>
              <a:rPr lang="en-US" dirty="0" smtClean="0"/>
              <a:t> on </a:t>
            </a:r>
            <a:r>
              <a:rPr lang="en-US" dirty="0" err="1" smtClean="0"/>
              <a:t>Istio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Canary Deployment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Grafana</a:t>
            </a:r>
            <a:r>
              <a:rPr lang="en-US" dirty="0" smtClean="0"/>
              <a:t>, </a:t>
            </a:r>
            <a:r>
              <a:rPr lang="en-US" dirty="0" err="1" smtClean="0"/>
              <a:t>kiali</a:t>
            </a:r>
            <a:r>
              <a:rPr lang="en-US" dirty="0" smtClean="0"/>
              <a:t>, </a:t>
            </a:r>
            <a:r>
              <a:rPr lang="en-US" dirty="0" err="1" smtClean="0"/>
              <a:t>prometheus</a:t>
            </a:r>
            <a:r>
              <a:rPr lang="en-US" dirty="0" smtClean="0"/>
              <a:t> dashboards</a:t>
            </a:r>
          </a:p>
          <a:p>
            <a:r>
              <a:rPr lang="en-US" dirty="0" smtClean="0"/>
              <a:t>Monica Marshall October 19,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404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Postgres client view DB v1/DB v2</a:t>
            </a:r>
            <a:endParaRPr 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5710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MessageBoarApp</a:t>
            </a:r>
            <a:r>
              <a:rPr lang="en-US" dirty="0" smtClean="0"/>
              <a:t> – </a:t>
            </a:r>
            <a:r>
              <a:rPr lang="en-US" dirty="0" err="1" smtClean="0"/>
              <a:t>Grafana</a:t>
            </a:r>
            <a:r>
              <a:rPr lang="en-US" dirty="0" smtClean="0"/>
              <a:t> - service</a:t>
            </a:r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78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MessageBoardApp</a:t>
            </a:r>
            <a:r>
              <a:rPr lang="en-US" dirty="0" smtClean="0"/>
              <a:t> </a:t>
            </a:r>
            <a:r>
              <a:rPr lang="en-US" dirty="0" err="1" smtClean="0"/>
              <a:t>Grafana</a:t>
            </a:r>
            <a:r>
              <a:rPr lang="en-US" dirty="0" smtClean="0"/>
              <a:t> – service workloads</a:t>
            </a:r>
            <a:endParaRPr 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8517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MessageBoardApp</a:t>
            </a:r>
            <a:r>
              <a:rPr lang="en-US" dirty="0" smtClean="0"/>
              <a:t> </a:t>
            </a:r>
            <a:r>
              <a:rPr lang="en-US" dirty="0" err="1" smtClean="0"/>
              <a:t>Grafana</a:t>
            </a:r>
            <a:r>
              <a:rPr lang="en-US" dirty="0" smtClean="0"/>
              <a:t> – client workloads </a:t>
            </a:r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173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Prometheus Dashboard</a:t>
            </a:r>
            <a:endParaRPr 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31156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Blue-Green, Red-Black or A/B Deployment</a:t>
            </a:r>
            <a:endParaRPr 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992" y="1600200"/>
            <a:ext cx="456601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34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835" y="1600200"/>
            <a:ext cx="461832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721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Messageboardapp</a:t>
            </a:r>
            <a:r>
              <a:rPr lang="en-US" dirty="0" smtClean="0"/>
              <a:t> v1</a:t>
            </a:r>
            <a:endParaRPr lang="en-US" dirty="0"/>
          </a:p>
        </p:txBody>
      </p:sp>
      <p:pic>
        <p:nvPicPr>
          <p:cNvPr id="3075" name="Picture 3" descr="C:\data\SWApplications\DockerKubernetesLunchLearn\istio\messageboardapp_8000_main_page_v1_kubernet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079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Messageboardapp_v2</a:t>
            </a:r>
            <a:endParaRPr lang="en-US" dirty="0"/>
          </a:p>
        </p:txBody>
      </p:sp>
      <p:pic>
        <p:nvPicPr>
          <p:cNvPr id="1026" name="Picture 2" descr="C:\data\SWApplications\DockerKubernetesLunchLearn\istio\messageboardapp_8000_main_page_v2_kubernetes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43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MessageBoardApp</a:t>
            </a:r>
            <a:r>
              <a:rPr lang="en-US" dirty="0" smtClean="0"/>
              <a:t> v1 </a:t>
            </a:r>
            <a:r>
              <a:rPr lang="en-US" dirty="0" err="1" smtClean="0"/>
              <a:t>Istio</a:t>
            </a:r>
            <a:r>
              <a:rPr lang="en-US" dirty="0" smtClean="0"/>
              <a:t> - </a:t>
            </a:r>
            <a:r>
              <a:rPr lang="en-US" dirty="0" err="1" smtClean="0"/>
              <a:t>Kiali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845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MessageBoardApp</a:t>
            </a:r>
            <a:r>
              <a:rPr lang="en-US" dirty="0" smtClean="0"/>
              <a:t> v2 </a:t>
            </a:r>
            <a:r>
              <a:rPr lang="en-US" dirty="0" err="1" smtClean="0"/>
              <a:t>Istio</a:t>
            </a:r>
            <a:r>
              <a:rPr lang="en-US" dirty="0" smtClean="0"/>
              <a:t> -  </a:t>
            </a:r>
            <a:r>
              <a:rPr lang="en-US" dirty="0" err="1" smtClean="0"/>
              <a:t>Kiali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0587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v1/DB v2 </a:t>
            </a:r>
            <a:r>
              <a:rPr lang="en-US" dirty="0" err="1" smtClean="0"/>
              <a:t>Istio</a:t>
            </a:r>
            <a:r>
              <a:rPr lang="en-US" dirty="0" smtClean="0"/>
              <a:t> - </a:t>
            </a:r>
            <a:r>
              <a:rPr lang="en-US" dirty="0" err="1" smtClean="0"/>
              <a:t>Kiali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04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MessageBoardApp</a:t>
            </a:r>
            <a:r>
              <a:rPr lang="en-US" dirty="0" smtClean="0"/>
              <a:t> v1/v2 </a:t>
            </a:r>
            <a:r>
              <a:rPr lang="en-US" dirty="0" err="1" smtClean="0"/>
              <a:t>Istio</a:t>
            </a:r>
            <a:r>
              <a:rPr lang="en-US" dirty="0" smtClean="0"/>
              <a:t> - </a:t>
            </a:r>
            <a:r>
              <a:rPr lang="en-US" dirty="0" err="1" smtClean="0"/>
              <a:t>Kiali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032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70</Words>
  <Application>Microsoft Office PowerPoint</Application>
  <PresentationFormat>On-screen Show (4:3)</PresentationFormat>
  <Paragraphs>16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Messageboardapp on Istio Canary Deployment</vt:lpstr>
      <vt:lpstr>Blue-Green, Red-Black or A/B Deployment</vt:lpstr>
      <vt:lpstr>Canary Deployment</vt:lpstr>
      <vt:lpstr>Messageboardapp v1</vt:lpstr>
      <vt:lpstr>Messageboardapp_v2</vt:lpstr>
      <vt:lpstr>MessageBoardApp v1 Istio - Kiali</vt:lpstr>
      <vt:lpstr>MessageBoardApp v2 Istio -  Kiali</vt:lpstr>
      <vt:lpstr>DB v1/DB v2 Istio - Kiali</vt:lpstr>
      <vt:lpstr>MessageBoardApp v1/v2 Istio - Kiali</vt:lpstr>
      <vt:lpstr>Postgres client view DB v1/DB v2</vt:lpstr>
      <vt:lpstr>MessageBoarApp – Grafana - service</vt:lpstr>
      <vt:lpstr>MessageBoardApp Grafana – service workloads</vt:lpstr>
      <vt:lpstr>MessageBoardApp Grafana – client workloads </vt:lpstr>
      <vt:lpstr>Prometheus Dashboard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Messageboardapp on Istio</dc:title>
  <dc:creator>monica</dc:creator>
  <cp:lastModifiedBy>monica</cp:lastModifiedBy>
  <cp:revision>12</cp:revision>
  <dcterms:created xsi:type="dcterms:W3CDTF">2020-10-19T16:41:14Z</dcterms:created>
  <dcterms:modified xsi:type="dcterms:W3CDTF">2020-10-19T17:53:07Z</dcterms:modified>
</cp:coreProperties>
</file>